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Mali SemiBold" charset="-34"/>
      <p:regular r:id="rId25"/>
      <p:bold r:id="rId26"/>
      <p:italic r:id="rId27"/>
      <p:boldItalic r:id="rId28"/>
    </p:embeddedFont>
    <p:embeddedFont>
      <p:font typeface="Nunito Light" charset="0"/>
      <p:regular r:id="rId29"/>
      <p:bold r:id="rId30"/>
      <p:italic r:id="rId31"/>
      <p:boldItalic r:id="rId32"/>
    </p:embeddedFont>
    <p:embeddedFont>
      <p:font typeface="Mali" charset="-34"/>
      <p:regular r:id="rId33"/>
      <p:bold r:id="rId34"/>
      <p:italic r:id="rId35"/>
      <p:boldItalic r:id="rId36"/>
    </p:embeddedFont>
    <p:embeddedFont>
      <p:font typeface="Comic Sans MS" pitchFamily="66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56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89d4e1c89b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89d4e1c89b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89d4e1c89b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89d4e1c89b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89d4e1c89b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89d4e1c89b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89d4e1c89b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89d4e1c89b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9d4e1c89b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9d4e1c89b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89d4e1c89b_2_324:notes"/>
          <p:cNvSpPr txBox="1">
            <a:spLocks noGrp="1"/>
          </p:cNvSpPr>
          <p:nvPr>
            <p:ph type="body" idx="1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g89d4e1c89b_2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799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89d4e1c89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89d4e1c89b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89d4e1c89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89d4e1c89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89d4e1c89b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89d4e1c89b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89d4e1c89b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89d4e1c89b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8a65261f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8a65261f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89d4e1c89b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89d4e1c89b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encils">
  <p:cSld name="BLANK_1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BLANK_1_1_1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2" name="Google Shape;77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8" name="Google Shape;78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4" name="Google Shape;794;p2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5" name="Google Shape;79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1" name="Google Shape;801;p2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02" name="Google Shape;802;p2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3" name="Google Shape;803;p2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04" name="Google Shape;804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3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5" name="Google Shape;815;p2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6" name="Google Shape;8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2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2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3" name="Google Shape;823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5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9" name="Google Shape;829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6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5" name="Google Shape;835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AND_BODY_1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0" y="0"/>
            <a:ext cx="4563024" cy="51435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4512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5" name="Google Shape;765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6" name="Google Shape;766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Google Shape;767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carechoices.gov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7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7"/>
          <p:cNvSpPr txBox="1"/>
          <p:nvPr/>
        </p:nvSpPr>
        <p:spPr>
          <a:xfrm>
            <a:off x="3892750" y="435625"/>
            <a:ext cx="4960800" cy="1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West </a:t>
            </a:r>
            <a:endParaRPr sz="2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Primary School Nursery</a:t>
            </a:r>
            <a:endParaRPr sz="2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4" name="Google Shape;844;p27"/>
          <p:cNvSpPr txBox="1"/>
          <p:nvPr/>
        </p:nvSpPr>
        <p:spPr>
          <a:xfrm>
            <a:off x="168625" y="267000"/>
            <a:ext cx="3274500" cy="4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this information section we would like to explain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AutoNum type="arabicPeriod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the Nursery works within the West Bedlington Early Years Partnership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AutoNum type="arabicPeriod"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our initial aims are as your child starts with us in September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6"/>
          <p:cNvSpPr txBox="1">
            <a:spLocks noGrp="1"/>
          </p:cNvSpPr>
          <p:nvPr>
            <p:ph type="title"/>
          </p:nvPr>
        </p:nvSpPr>
        <p:spPr>
          <a:xfrm>
            <a:off x="604275" y="315900"/>
            <a:ext cx="64242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Our Aims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0" name="Google Shape;920;p36"/>
          <p:cNvSpPr txBox="1">
            <a:spLocks noGrp="1"/>
          </p:cNvSpPr>
          <p:nvPr>
            <p:ph type="body" idx="1"/>
          </p:nvPr>
        </p:nvSpPr>
        <p:spPr>
          <a:xfrm>
            <a:off x="210800" y="969675"/>
            <a:ext cx="7532700" cy="356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To have each child feel safe and happy in Nursery.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To settle into their new routine as quickly as possible.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To help the children staying in Nursery and those children coming from Preschool, neighbouring playgroups and nurseries to build relationships with us and each other.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To develop a learning partnership with yourselves. As you are the prime educators of your child and you know them best.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1" name="Google Shape;921;p3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1498150" y="857250"/>
            <a:ext cx="5838300" cy="281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Feeling Safe and Happy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We are busy talking to your child’s current setting to find out as much as we can about them.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We </a:t>
            </a: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will also be sending </a:t>
            </a: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out a PDF e-book about Starting </a:t>
            </a: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Nursery for you to share with your child.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We </a:t>
            </a: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will be </a:t>
            </a: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posting videos on Tapestry and having two way dialogue with you and your child.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7" name="Google Shape;927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8"/>
          <p:cNvSpPr txBox="1">
            <a:spLocks noGrp="1"/>
          </p:cNvSpPr>
          <p:nvPr>
            <p:ph type="body" idx="1"/>
          </p:nvPr>
        </p:nvSpPr>
        <p:spPr>
          <a:xfrm>
            <a:off x="1498150" y="997775"/>
            <a:ext cx="6484200" cy="316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New Routines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Children respond to the challenge of school life in different ways so don’t worry if it takes your child more time to settle than others.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We </a:t>
            </a: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will be sharing some </a:t>
            </a: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of the routines in your child’s book so you can start to talk about them.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We will try to establish a familiar routine as quickly as we can.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We model and teach these routines so they become familiar with them.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The staff realise how valuable and special your children are and we will try our best to settle the children in.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 Please come and talk to a member of staff if you have any concerns at all.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3" name="Google Shape;933;p3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9"/>
          <p:cNvSpPr txBox="1">
            <a:spLocks noGrp="1"/>
          </p:cNvSpPr>
          <p:nvPr>
            <p:ph type="body" idx="1"/>
          </p:nvPr>
        </p:nvSpPr>
        <p:spPr>
          <a:xfrm>
            <a:off x="1498150" y="997775"/>
            <a:ext cx="6484200" cy="316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Building Relationships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dirty="0">
                <a:latin typeface="Comic Sans MS"/>
                <a:ea typeface="Comic Sans MS"/>
                <a:cs typeface="Comic Sans MS"/>
                <a:sym typeface="Comic Sans MS"/>
              </a:rPr>
              <a:t>We will be supporting the children to work with other children and staff.</a:t>
            </a: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omic Sans MS"/>
                <a:ea typeface="Comic Sans MS"/>
                <a:cs typeface="Comic Sans MS"/>
                <a:sym typeface="Comic Sans MS"/>
              </a:rPr>
              <a:t>There will be opportunities for your child to work:</a:t>
            </a: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c Sans MS"/>
              <a:buChar char="❏"/>
            </a:pPr>
            <a:r>
              <a:rPr lang="en" sz="1900" dirty="0">
                <a:latin typeface="Comic Sans MS"/>
                <a:ea typeface="Comic Sans MS"/>
                <a:cs typeface="Comic Sans MS"/>
                <a:sym typeface="Comic Sans MS"/>
              </a:rPr>
              <a:t>One to one with staff on activities staff choose </a:t>
            </a: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c Sans MS"/>
              <a:buChar char="❏"/>
            </a:pPr>
            <a:r>
              <a:rPr lang="en" sz="1900" dirty="0">
                <a:latin typeface="Comic Sans MS"/>
                <a:ea typeface="Comic Sans MS"/>
                <a:cs typeface="Comic Sans MS"/>
                <a:sym typeface="Comic Sans MS"/>
              </a:rPr>
              <a:t>On activities which they have chosen themselves with staff</a:t>
            </a: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c Sans MS"/>
              <a:buChar char="❏"/>
            </a:pPr>
            <a:r>
              <a:rPr lang="en" sz="1900" dirty="0">
                <a:latin typeface="Comic Sans MS"/>
                <a:ea typeface="Comic Sans MS"/>
                <a:cs typeface="Comic Sans MS"/>
                <a:sym typeface="Comic Sans MS"/>
              </a:rPr>
              <a:t>With other children in small groups</a:t>
            </a: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c Sans MS"/>
              <a:buChar char="❏"/>
            </a:pPr>
            <a:r>
              <a:rPr lang="en" sz="1900" dirty="0">
                <a:latin typeface="Comic Sans MS"/>
                <a:ea typeface="Comic Sans MS"/>
                <a:cs typeface="Comic Sans MS"/>
                <a:sym typeface="Comic Sans MS"/>
              </a:rPr>
              <a:t>With larger groups (when the children are ready)</a:t>
            </a: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c Sans MS"/>
              <a:buChar char="❏"/>
            </a:pPr>
            <a:r>
              <a:rPr lang="en" sz="1900" dirty="0">
                <a:latin typeface="Comic Sans MS"/>
                <a:ea typeface="Comic Sans MS"/>
                <a:cs typeface="Comic Sans MS"/>
                <a:sym typeface="Comic Sans MS"/>
              </a:rPr>
              <a:t>With their friends</a:t>
            </a: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9" name="Google Shape;939;p3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45" name="Google Shape;945;p40"/>
          <p:cNvSpPr txBox="1">
            <a:spLocks noGrp="1"/>
          </p:cNvSpPr>
          <p:nvPr>
            <p:ph type="body" idx="1"/>
          </p:nvPr>
        </p:nvSpPr>
        <p:spPr>
          <a:xfrm>
            <a:off x="1498150" y="127275"/>
            <a:ext cx="6484200" cy="46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Building A Partnership With You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Before your child starts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We will be sending out lots of transition information. 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Usually we use Tapestry as a Learning Platform however in the current situation if you would like to ask any questions you can pop them on there and we will </a:t>
            </a: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get back to you.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When your child starts 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There will be an adult on the door to greet you.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There will be an adult to see children out at home time.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You will receive a Transition Report at the end of the year.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There will be activities you can take part </a:t>
            </a:r>
            <a:r>
              <a:rPr lang="en" sz="1600" dirty="0" smtClean="0"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dirty="0" smtClean="0">
                <a:latin typeface="Comic Sans MS"/>
                <a:ea typeface="Comic Sans MS"/>
                <a:cs typeface="Comic Sans MS"/>
                <a:sym typeface="Comic Sans MS"/>
              </a:rPr>
              <a:t>when we are able.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1"/>
          <p:cNvSpPr txBox="1">
            <a:spLocks noGrp="1"/>
          </p:cNvSpPr>
          <p:nvPr>
            <p:ph type="body" idx="1"/>
          </p:nvPr>
        </p:nvSpPr>
        <p:spPr>
          <a:xfrm>
            <a:off x="1498150" y="127275"/>
            <a:ext cx="6484200" cy="451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Building A Learning Partnership With You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You know your child best 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We will be posting photographs, videos and assessments on your child’s online Learning Journal and Learning Platform....TAPESTRY.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It would be wonderful if you could also post some of the things your child does at home as this gives us a picture of your whole child in different situations.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We will </a:t>
            </a: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provide </a:t>
            </a: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assessments on Tapestry so you can see where your child </a:t>
            </a: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is in terms of their development.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1" name="Google Shape;951;p4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2"/>
          <p:cNvSpPr/>
          <p:nvPr/>
        </p:nvSpPr>
        <p:spPr>
          <a:xfrm>
            <a:off x="179512" y="1112795"/>
            <a:ext cx="105759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57" name="Google Shape;957;p4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808" y="120253"/>
            <a:ext cx="3218148" cy="4290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8" name="Google Shape;958;p42"/>
          <p:cNvGrpSpPr/>
          <p:nvPr/>
        </p:nvGrpSpPr>
        <p:grpSpPr>
          <a:xfrm>
            <a:off x="6227941" y="2892980"/>
            <a:ext cx="2914128" cy="1361925"/>
            <a:chOff x="6227941" y="3857307"/>
            <a:chExt cx="2914128" cy="1815900"/>
          </a:xfrm>
        </p:grpSpPr>
        <p:sp>
          <p:nvSpPr>
            <p:cNvPr id="959" name="Google Shape;959;p42"/>
            <p:cNvSpPr txBox="1"/>
            <p:nvPr/>
          </p:nvSpPr>
          <p:spPr>
            <a:xfrm>
              <a:off x="7043569" y="3857307"/>
              <a:ext cx="2098500" cy="18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Opportunity to comment on the learning, perhaps saying if you have talked about this at home, seen evidence etc </a:t>
              </a:r>
              <a:endParaRPr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 rot="10359543">
              <a:off x="6247434" y="5165453"/>
              <a:ext cx="770112" cy="35391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42"/>
          <p:cNvGrpSpPr/>
          <p:nvPr/>
        </p:nvGrpSpPr>
        <p:grpSpPr>
          <a:xfrm>
            <a:off x="432955" y="3230054"/>
            <a:ext cx="2427478" cy="807975"/>
            <a:chOff x="432955" y="4306739"/>
            <a:chExt cx="2427478" cy="1077300"/>
          </a:xfrm>
        </p:grpSpPr>
        <p:sp>
          <p:nvSpPr>
            <p:cNvPr id="962" name="Google Shape;962;p42"/>
            <p:cNvSpPr txBox="1"/>
            <p:nvPr/>
          </p:nvSpPr>
          <p:spPr>
            <a:xfrm>
              <a:off x="432955" y="4306739"/>
              <a:ext cx="17283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Links to EYFS curriculum and levels of development</a:t>
              </a:r>
              <a:endParaRPr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 rot="-447647">
              <a:off x="1882725" y="4927630"/>
              <a:ext cx="958817" cy="3539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2"/>
          <p:cNvGrpSpPr/>
          <p:nvPr/>
        </p:nvGrpSpPr>
        <p:grpSpPr>
          <a:xfrm>
            <a:off x="316553" y="1589075"/>
            <a:ext cx="2565687" cy="1406399"/>
            <a:chOff x="316553" y="2118766"/>
            <a:chExt cx="2565687" cy="1875199"/>
          </a:xfrm>
        </p:grpSpPr>
        <p:sp>
          <p:nvSpPr>
            <p:cNvPr id="965" name="Google Shape;965;p42"/>
            <p:cNvSpPr txBox="1"/>
            <p:nvPr/>
          </p:nvSpPr>
          <p:spPr>
            <a:xfrm>
              <a:off x="316553" y="2118766"/>
              <a:ext cx="2327100" cy="13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Comic Sans MS"/>
                  <a:ea typeface="Comic Sans MS"/>
                  <a:cs typeface="Comic Sans MS"/>
                  <a:sym typeface="Comic Sans MS"/>
                </a:rPr>
                <a:t>Explanation of the task showing your child’s experiences, learning and suggested next steps</a:t>
              </a:r>
              <a:endParaRPr sz="16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 rot="2248571">
              <a:off x="2113469" y="3452365"/>
              <a:ext cx="737141" cy="3539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2"/>
          <p:cNvGrpSpPr/>
          <p:nvPr/>
        </p:nvGrpSpPr>
        <p:grpSpPr>
          <a:xfrm>
            <a:off x="6036420" y="907761"/>
            <a:ext cx="3107688" cy="644166"/>
            <a:chOff x="6036420" y="1210348"/>
            <a:chExt cx="3107688" cy="858888"/>
          </a:xfrm>
        </p:grpSpPr>
        <p:sp>
          <p:nvSpPr>
            <p:cNvPr id="968" name="Google Shape;968;p42"/>
            <p:cNvSpPr txBox="1"/>
            <p:nvPr/>
          </p:nvSpPr>
          <p:spPr>
            <a:xfrm>
              <a:off x="7415808" y="1210348"/>
              <a:ext cx="1728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Picture of the activity</a:t>
              </a:r>
              <a:endParaRPr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9" name="Google Shape;969;p42"/>
            <p:cNvSpPr/>
            <p:nvPr/>
          </p:nvSpPr>
          <p:spPr>
            <a:xfrm rot="10157655">
              <a:off x="6059024" y="1609110"/>
              <a:ext cx="1177292" cy="35385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0" name="Google Shape;970;p42" descr="Image result for tapestry ey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675" y="74982"/>
            <a:ext cx="1760064" cy="11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42" descr="Image result for like thumbs up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42" descr="Image result for like thumbs up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3" name="Google Shape;973;p42"/>
          <p:cNvGrpSpPr/>
          <p:nvPr/>
        </p:nvGrpSpPr>
        <p:grpSpPr>
          <a:xfrm>
            <a:off x="1719980" y="4411115"/>
            <a:ext cx="5465796" cy="600679"/>
            <a:chOff x="1693780" y="6045053"/>
            <a:chExt cx="5465796" cy="800905"/>
          </a:xfrm>
        </p:grpSpPr>
        <p:pic>
          <p:nvPicPr>
            <p:cNvPr id="974" name="Google Shape;974;p42" descr="Image result for like thumbs up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93780" y="6045061"/>
              <a:ext cx="800897" cy="800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5" name="Google Shape;975;p42"/>
            <p:cNvSpPr txBox="1"/>
            <p:nvPr/>
          </p:nvSpPr>
          <p:spPr>
            <a:xfrm>
              <a:off x="2564176" y="6045053"/>
              <a:ext cx="45954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Clicking ‘like’ helps us know that you have read the observation</a:t>
              </a:r>
              <a:endParaRPr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981" name="Google Shape;981;p43" descr="http://www.clipartkid.com/images/26/door-clipart-images-pictures-becuo-VE4baE-clipa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048" y="481997"/>
            <a:ext cx="1561875" cy="246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43"/>
          <p:cNvSpPr txBox="1"/>
          <p:nvPr/>
        </p:nvSpPr>
        <p:spPr>
          <a:xfrm>
            <a:off x="152400" y="152400"/>
            <a:ext cx="6649500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door is always open!</a:t>
            </a:r>
            <a:endParaRPr sz="4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3" name="Google Shape;983;p43"/>
          <p:cNvSpPr txBox="1"/>
          <p:nvPr/>
        </p:nvSpPr>
        <p:spPr>
          <a:xfrm>
            <a:off x="228600" y="915566"/>
            <a:ext cx="6643448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also </a:t>
            </a:r>
            <a:r>
              <a:rPr lang="en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aim to involve </a:t>
            </a:r>
            <a:r>
              <a:rPr lang="e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in your child's </a:t>
            </a:r>
            <a:r>
              <a:rPr lang="en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learning, when it is safe to do so, through</a:t>
            </a:r>
            <a:r>
              <a:rPr lang="e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:-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❏"/>
            </a:pPr>
            <a:r>
              <a:rPr lang="e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Stay and do sessions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❏"/>
            </a:pPr>
            <a:r>
              <a:rPr lang="e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Tapestry (online Learning Journal)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❏"/>
            </a:pPr>
            <a:r>
              <a:rPr lang="e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Information events e.g. early literacy/numeracy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❏"/>
            </a:pPr>
            <a:r>
              <a:rPr lang="e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DO talk to us! We’re happy to answer any queries </a:t>
            </a: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❏"/>
            </a:pPr>
            <a:r>
              <a:rPr lang="e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next information section to follow is about helping prepare your child for Nursery.</a:t>
            </a: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50" name="Google Shape;850;p28"/>
          <p:cNvSpPr txBox="1"/>
          <p:nvPr/>
        </p:nvSpPr>
        <p:spPr>
          <a:xfrm>
            <a:off x="477800" y="224850"/>
            <a:ext cx="6281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your child starts in September he/she will be in the Nursery, which we call Apple Class. This is part of West End Primary School.</a:t>
            </a: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1" name="Google Shape;851;p28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8550" y="1840977"/>
            <a:ext cx="2046425" cy="20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117" y="1840975"/>
            <a:ext cx="2998683" cy="28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mic Sans MS"/>
                <a:ea typeface="Comic Sans MS"/>
                <a:cs typeface="Comic Sans MS"/>
                <a:sym typeface="Comic Sans MS"/>
              </a:rPr>
              <a:t>The Staff are </a:t>
            </a:r>
            <a:endParaRPr sz="30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8" name="Google Shape;858;p29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Miss Karen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Porter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859" name="Google Shape;859;p29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Comic Sans MS"/>
                <a:ea typeface="Comic Sans MS"/>
                <a:cs typeface="Comic Sans MS"/>
                <a:sym typeface="Comic Sans MS"/>
              </a:rPr>
              <a:t>Miss Rachel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Comic Sans MS"/>
                <a:ea typeface="Comic Sans MS"/>
                <a:cs typeface="Comic Sans MS"/>
                <a:sym typeface="Comic Sans MS"/>
              </a:rPr>
              <a:t>Nancekivell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860" name="Google Shape;860;p29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Mrs Victoria Graham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861" name="Google Shape;861;p2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62" name="Google Shape;8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43" y="2515525"/>
            <a:ext cx="1519026" cy="206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0900" y="2478325"/>
            <a:ext cx="1519025" cy="2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6600" y="2438225"/>
            <a:ext cx="1627899" cy="21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30"/>
          <p:cNvSpPr txBox="1">
            <a:spLocks noGrp="1"/>
          </p:cNvSpPr>
          <p:nvPr>
            <p:ph type="body" idx="1"/>
          </p:nvPr>
        </p:nvSpPr>
        <p:spPr>
          <a:xfrm>
            <a:off x="1728550" y="491875"/>
            <a:ext cx="4731600" cy="40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We work in close partnership with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West End Pre-School  to deliver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Seamless early childhood learning from the age of 2 years through, into Reception.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West End Pre-School specialise in 2 year old provision, with the children transferring to West End Primary Nursery in the September after their third birthday.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Together we are known as the West Bedlington Early Years Partnership.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0" name="Google Shape;870;p3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71" name="Google Shape;871;p30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2" name="Google Shape;8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246" y="2921175"/>
            <a:ext cx="1664501" cy="15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78" name="Google Shape;878;p31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9" name="Google Shape;8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600" y="3806550"/>
            <a:ext cx="1016250" cy="9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31"/>
          <p:cNvSpPr txBox="1"/>
          <p:nvPr/>
        </p:nvSpPr>
        <p:spPr>
          <a:xfrm>
            <a:off x="1630175" y="465525"/>
            <a:ext cx="5466900" cy="1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Despite being two separate organisations we work in the same building, planning together and creating a shared indoor and outdoor learning environment, which all of the children can access.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also have shared Safeguarding and Data Sharing Protocols. As well as Behaviour Management and Intimate Care Policies.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share responsibility for assessments and for the safety and wellbeing of the children.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81" name="Google Shape;881;p31"/>
          <p:cNvSpPr txBox="1"/>
          <p:nvPr/>
        </p:nvSpPr>
        <p:spPr>
          <a:xfrm>
            <a:off x="1995525" y="127275"/>
            <a:ext cx="3959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we work</a:t>
            </a:r>
            <a:endParaRPr sz="3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2"/>
          <p:cNvSpPr txBox="1">
            <a:spLocks noGrp="1"/>
          </p:cNvSpPr>
          <p:nvPr>
            <p:ph type="title"/>
          </p:nvPr>
        </p:nvSpPr>
        <p:spPr>
          <a:xfrm>
            <a:off x="294975" y="127275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What we provide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87" name="Google Shape;887;p32"/>
          <p:cNvSpPr txBox="1">
            <a:spLocks noGrp="1"/>
          </p:cNvSpPr>
          <p:nvPr>
            <p:ph type="body" idx="1"/>
          </p:nvPr>
        </p:nvSpPr>
        <p:spPr>
          <a:xfrm>
            <a:off x="294975" y="14631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West End Primary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Nursery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15 or 30 hours (where eligible) provision for those children who are 3 years old </a:t>
            </a:r>
            <a:r>
              <a:rPr lang="en" sz="1800" smtClean="0">
                <a:latin typeface="Comic Sans MS"/>
                <a:ea typeface="Comic Sans MS"/>
                <a:cs typeface="Comic Sans MS"/>
                <a:sym typeface="Comic Sans MS"/>
              </a:rPr>
              <a:t>before</a:t>
            </a:r>
            <a:r>
              <a:rPr lang="en" sz="180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the 1</a:t>
            </a:r>
            <a:r>
              <a:rPr lang="en" sz="1800" baseline="30000"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of September in the school academic </a:t>
            </a:r>
            <a:r>
              <a:rPr lang="en" sz="1800" smtClean="0">
                <a:latin typeface="Comic Sans MS"/>
                <a:ea typeface="Comic Sans MS"/>
                <a:cs typeface="Comic Sans MS"/>
                <a:sym typeface="Comic Sans MS"/>
              </a:rPr>
              <a:t>year.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88" name="Google Shape;888;p3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89" name="Google Shape;889;p32"/>
          <p:cNvSpPr txBox="1"/>
          <p:nvPr/>
        </p:nvSpPr>
        <p:spPr>
          <a:xfrm>
            <a:off x="3710225" y="1463150"/>
            <a:ext cx="4244100" cy="3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West End Pre-School</a:t>
            </a: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 hours provision for 2 year olds from their 2nd birthday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 or 30 hours (where eligible) provision for those children who are 3 until the point they transfer to West End Nursery in the September after their 3rd birthday.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90" name="Google Shape;8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975" y="650203"/>
            <a:ext cx="775531" cy="7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1950" y="609597"/>
            <a:ext cx="775525" cy="77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3"/>
          <p:cNvSpPr txBox="1"/>
          <p:nvPr/>
        </p:nvSpPr>
        <p:spPr>
          <a:xfrm>
            <a:off x="1722775" y="161125"/>
            <a:ext cx="5589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Eligibility for funded places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7" name="Google Shape;897;p33"/>
          <p:cNvSpPr txBox="1"/>
          <p:nvPr/>
        </p:nvSpPr>
        <p:spPr>
          <a:xfrm>
            <a:off x="520525" y="830425"/>
            <a:ext cx="8204700" cy="20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meet certain criteria you may be eligible for funded places for your child to access 30 hours provision in Nursery.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can check your eligibility by visiting the website below.  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would need to do this now ready for September then reconfirm this each term.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would also need to let the school know by contacting Mrs Markham -Lee in the office on 01670 822328.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8" name="Google Shape;898;p33"/>
          <p:cNvSpPr txBox="1"/>
          <p:nvPr/>
        </p:nvSpPr>
        <p:spPr>
          <a:xfrm>
            <a:off x="161125" y="2838325"/>
            <a:ext cx="38793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www.childcarechoices.gov.uk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4"/>
          <p:cNvSpPr txBox="1">
            <a:spLocks noGrp="1"/>
          </p:cNvSpPr>
          <p:nvPr>
            <p:ph type="ctrTitle"/>
          </p:nvPr>
        </p:nvSpPr>
        <p:spPr>
          <a:xfrm>
            <a:off x="724700" y="309175"/>
            <a:ext cx="7485900" cy="64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West End Pre-School Staff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4" name="Google Shape;904;p34"/>
          <p:cNvSpPr txBox="1">
            <a:spLocks noGrp="1"/>
          </p:cNvSpPr>
          <p:nvPr>
            <p:ph type="subTitle" idx="1"/>
          </p:nvPr>
        </p:nvSpPr>
        <p:spPr>
          <a:xfrm>
            <a:off x="819723" y="1458125"/>
            <a:ext cx="6752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April </a:t>
            </a:r>
            <a:endParaRPr sz="3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Julia 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Eithne</a:t>
            </a:r>
            <a:endParaRPr sz="3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Louise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Alison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05" name="Google Shape;90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8601" y="414050"/>
            <a:ext cx="2039724" cy="20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body" idx="1"/>
          </p:nvPr>
        </p:nvSpPr>
        <p:spPr>
          <a:xfrm>
            <a:off x="309050" y="1178649"/>
            <a:ext cx="3217500" cy="30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omic Sans MS"/>
                <a:ea typeface="Comic Sans MS"/>
                <a:cs typeface="Comic Sans MS"/>
                <a:sym typeface="Comic Sans MS"/>
              </a:rPr>
              <a:t>The building is a large purpose built building, designed to accommodate younger children. 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omic Sans MS"/>
                <a:ea typeface="Comic Sans MS"/>
                <a:cs typeface="Comic Sans MS"/>
                <a:sym typeface="Comic Sans MS"/>
              </a:rPr>
              <a:t>It has access to the outdoors, changing and dining facilities. This means that those children accessing 30 hours provision are able to stay in the one setting throughout the day.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1" name="Google Shape;911;p3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12" name="Google Shape;912;p35"/>
          <p:cNvSpPr txBox="1"/>
          <p:nvPr/>
        </p:nvSpPr>
        <p:spPr>
          <a:xfrm>
            <a:off x="477800" y="224850"/>
            <a:ext cx="6281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Partnership Building</a:t>
            </a: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3" name="Google Shape;9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550" y="337275"/>
            <a:ext cx="2979400" cy="208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551" y="2602400"/>
            <a:ext cx="2979400" cy="22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1086</Words>
  <Application>Microsoft Office PowerPoint</Application>
  <PresentationFormat>On-screen Show (16:9)</PresentationFormat>
  <Paragraphs>168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Mali SemiBold</vt:lpstr>
      <vt:lpstr>Nunito Light</vt:lpstr>
      <vt:lpstr>Mali</vt:lpstr>
      <vt:lpstr>Comic Sans MS</vt:lpstr>
      <vt:lpstr>Ely template</vt:lpstr>
      <vt:lpstr>Office Theme</vt:lpstr>
      <vt:lpstr>PowerPoint Presentation</vt:lpstr>
      <vt:lpstr>PowerPoint Presentation</vt:lpstr>
      <vt:lpstr>The Staff are </vt:lpstr>
      <vt:lpstr>PowerPoint Presentation</vt:lpstr>
      <vt:lpstr>PowerPoint Presentation</vt:lpstr>
      <vt:lpstr>What we provide</vt:lpstr>
      <vt:lpstr>PowerPoint Presentation</vt:lpstr>
      <vt:lpstr>West End Pre-School Staff</vt:lpstr>
      <vt:lpstr>PowerPoint Presentation</vt:lpstr>
      <vt:lpstr>Our 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Porter</dc:creator>
  <cp:lastModifiedBy>Karen Porter</cp:lastModifiedBy>
  <cp:revision>5</cp:revision>
  <dcterms:modified xsi:type="dcterms:W3CDTF">2021-06-08T16:16:29Z</dcterms:modified>
</cp:coreProperties>
</file>